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image" Target="../media/image3.wmf"/><Relationship Id="rId7" Type="http://schemas.openxmlformats.org/officeDocument/2006/relationships/image" Target="../media/image7.e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5" Type="http://schemas.openxmlformats.org/officeDocument/2006/relationships/image" Target="../media/image5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media/image1.wmf>
</file>

<file path=ppt/media/image10.jpg>
</file>

<file path=ppt/media/image2.wmf>
</file>

<file path=ppt/media/image3.wmf>
</file>

<file path=ppt/media/image6.wmf>
</file>

<file path=ppt/media/image8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3245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8287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505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5705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117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2542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018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1031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6206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723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5479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739622-84DE-4EFC-9CA5-03B1762A27EA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011BA-A3A7-413E-8BC6-862D25DAE9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9676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5.emf"/><Relationship Id="rId18" Type="http://schemas.openxmlformats.org/officeDocument/2006/relationships/oleObject" Target="../embeddings/oleObject8.bin"/><Relationship Id="rId3" Type="http://schemas.openxmlformats.org/officeDocument/2006/relationships/oleObject" Target="../embeddings/oleObject1.bin"/><Relationship Id="rId21" Type="http://schemas.openxmlformats.org/officeDocument/2006/relationships/image" Target="../media/image9.emf"/><Relationship Id="rId7" Type="http://schemas.openxmlformats.org/officeDocument/2006/relationships/image" Target="../media/image2.wmf"/><Relationship Id="rId12" Type="http://schemas.openxmlformats.org/officeDocument/2006/relationships/oleObject" Target="../embeddings/oleObject5.bin"/><Relationship Id="rId17" Type="http://schemas.openxmlformats.org/officeDocument/2006/relationships/image" Target="../media/image7.emf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7.bin"/><Relationship Id="rId20" Type="http://schemas.openxmlformats.org/officeDocument/2006/relationships/oleObject" Target="../embeddings/oleObject9.bin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4.emf"/><Relationship Id="rId5" Type="http://schemas.openxmlformats.org/officeDocument/2006/relationships/image" Target="../media/image10.jpg"/><Relationship Id="rId15" Type="http://schemas.openxmlformats.org/officeDocument/2006/relationships/image" Target="../media/image6.wmf"/><Relationship Id="rId10" Type="http://schemas.openxmlformats.org/officeDocument/2006/relationships/oleObject" Target="../embeddings/oleObject4.bin"/><Relationship Id="rId19" Type="http://schemas.openxmlformats.org/officeDocument/2006/relationships/image" Target="../media/image8.wmf"/><Relationship Id="rId4" Type="http://schemas.openxmlformats.org/officeDocument/2006/relationships/image" Target="../media/image1.wmf"/><Relationship Id="rId9" Type="http://schemas.openxmlformats.org/officeDocument/2006/relationships/image" Target="../media/image3.wmf"/><Relationship Id="rId14" Type="http://schemas.openxmlformats.org/officeDocument/2006/relationships/oleObject" Target="../embeddings/oleObject6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4993350"/>
              </p:ext>
            </p:extLst>
          </p:nvPr>
        </p:nvGraphicFramePr>
        <p:xfrm>
          <a:off x="92075" y="92075"/>
          <a:ext cx="6978650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Объект упаковщика для оболочки" showAsIcon="1" r:id="rId3" imgW="6978960" imgH="347400" progId="Package">
                  <p:embed/>
                </p:oleObj>
              </mc:Choice>
              <mc:Fallback>
                <p:oleObj name="Объект упаковщика для оболочки" showAsIcon="1" r:id="rId3" imgW="6978960" imgH="34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075" y="92075"/>
                        <a:ext cx="6978650" cy="347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895" y="385445"/>
            <a:ext cx="3848100" cy="2247900"/>
          </a:xfrm>
          <a:prstGeom prst="rect">
            <a:avLst/>
          </a:prstGeom>
        </p:spPr>
      </p:pic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1539425"/>
              </p:ext>
            </p:extLst>
          </p:nvPr>
        </p:nvGraphicFramePr>
        <p:xfrm>
          <a:off x="640715" y="1849480"/>
          <a:ext cx="457200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Объект упаковщика для оболочки" showAsIcon="1" r:id="rId6" imgW="457920" imgH="347400" progId="Package">
                  <p:embed/>
                </p:oleObj>
              </mc:Choice>
              <mc:Fallback>
                <p:oleObj name="Объект упаковщика для оболочки" showAsIcon="1" r:id="rId6" imgW="457920" imgH="34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0715" y="1849480"/>
                        <a:ext cx="457200" cy="347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6637326"/>
              </p:ext>
            </p:extLst>
          </p:nvPr>
        </p:nvGraphicFramePr>
        <p:xfrm>
          <a:off x="3362325" y="2758136"/>
          <a:ext cx="438150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Объект упаковщика для оболочки" showAsIcon="1" r:id="rId8" imgW="438480" imgH="347400" progId="Package">
                  <p:embed/>
                </p:oleObj>
              </mc:Choice>
              <mc:Fallback>
                <p:oleObj name="Объект упаковщика для оболочки" showAsIcon="1" r:id="rId8" imgW="438480" imgH="34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362325" y="2758136"/>
                        <a:ext cx="438150" cy="347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8265830"/>
              </p:ext>
            </p:extLst>
          </p:nvPr>
        </p:nvGraphicFramePr>
        <p:xfrm>
          <a:off x="5143171" y="3990109"/>
          <a:ext cx="3627085" cy="20398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Презентация" r:id="rId10" imgW="6094639" imgH="3427400" progId="PowerPoint.Show.12">
                  <p:embed/>
                </p:oleObj>
              </mc:Choice>
              <mc:Fallback>
                <p:oleObj name="Презентация" r:id="rId10" imgW="6094639" imgH="342740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143171" y="3990109"/>
                        <a:ext cx="3627085" cy="20398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9194678"/>
              </p:ext>
            </p:extLst>
          </p:nvPr>
        </p:nvGraphicFramePr>
        <p:xfrm>
          <a:off x="340823" y="4123113"/>
          <a:ext cx="3337514" cy="21867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Документ" r:id="rId12" imgW="9236046" imgH="6052263" progId="Word.Document.12">
                  <p:embed/>
                </p:oleObj>
              </mc:Choice>
              <mc:Fallback>
                <p:oleObj name="Документ" r:id="rId12" imgW="9236046" imgH="605226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40823" y="4123113"/>
                        <a:ext cx="3337514" cy="21867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264403"/>
              </p:ext>
            </p:extLst>
          </p:nvPr>
        </p:nvGraphicFramePr>
        <p:xfrm>
          <a:off x="2885151" y="1109389"/>
          <a:ext cx="271463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Объект упаковщика для оболочки" showAsIcon="1" r:id="rId14" imgW="271080" imgH="347400" progId="Package">
                  <p:embed/>
                </p:oleObj>
              </mc:Choice>
              <mc:Fallback>
                <p:oleObj name="Объект упаковщика для оболочки" showAsIcon="1" r:id="rId14" imgW="271080" imgH="34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885151" y="1109389"/>
                        <a:ext cx="271463" cy="347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453814"/>
              </p:ext>
            </p:extLst>
          </p:nvPr>
        </p:nvGraphicFramePr>
        <p:xfrm>
          <a:off x="4624122" y="1005840"/>
          <a:ext cx="2302215" cy="12949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Acrobat Document" r:id="rId16" imgW="6858000" imgH="3857358" progId="Acrobat.Document.DC">
                  <p:embed/>
                </p:oleObj>
              </mc:Choice>
              <mc:Fallback>
                <p:oleObj name="Acrobat Document" r:id="rId16" imgW="6858000" imgH="3857358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624122" y="1005840"/>
                        <a:ext cx="2302215" cy="12949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3730"/>
              </p:ext>
            </p:extLst>
          </p:nvPr>
        </p:nvGraphicFramePr>
        <p:xfrm>
          <a:off x="486028" y="1228891"/>
          <a:ext cx="1373188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name="Объект упаковщика для оболочки" showAsIcon="1" r:id="rId18" imgW="1373760" imgH="347400" progId="Package">
                  <p:embed/>
                </p:oleObj>
              </mc:Choice>
              <mc:Fallback>
                <p:oleObj name="Объект упаковщика для оболочки" showAsIcon="1" r:id="rId18" imgW="1373760" imgH="34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86028" y="1228891"/>
                        <a:ext cx="1373188" cy="347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Объект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7608983"/>
              </p:ext>
            </p:extLst>
          </p:nvPr>
        </p:nvGraphicFramePr>
        <p:xfrm>
          <a:off x="1859216" y="2204745"/>
          <a:ext cx="5926138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Document" r:id="rId20" imgW="5925852" imgH="335301" progId="Word.Document.8">
                  <p:embed/>
                </p:oleObj>
              </mc:Choice>
              <mc:Fallback>
                <p:oleObj name="Document" r:id="rId20" imgW="5925852" imgH="33530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859216" y="2204745"/>
                        <a:ext cx="5926138" cy="33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5830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Широкоэкранный</PresentationFormat>
  <Paragraphs>0</Paragraphs>
  <Slides>1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6</vt:i4>
      </vt:variant>
      <vt:variant>
        <vt:lpstr>Заголовки слайдов</vt:lpstr>
      </vt:variant>
      <vt:variant>
        <vt:i4>1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Объект упаковщика для оболочки</vt:lpstr>
      <vt:lpstr>Презентация</vt:lpstr>
      <vt:lpstr>Документ</vt:lpstr>
      <vt:lpstr>Acrobat Document</vt:lpstr>
      <vt:lpstr>Пакет</vt:lpstr>
      <vt:lpstr>Документ Microsoft Word 97–2003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Andrew Perminov</dc:creator>
  <cp:lastModifiedBy>Andrew Perminov</cp:lastModifiedBy>
  <cp:revision>3</cp:revision>
  <dcterms:created xsi:type="dcterms:W3CDTF">2023-01-25T09:07:57Z</dcterms:created>
  <dcterms:modified xsi:type="dcterms:W3CDTF">2023-01-25T13:56:16Z</dcterms:modified>
</cp:coreProperties>
</file>

<file path=docProps/thumbnail.jpeg>
</file>